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6858000" cy="9906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2340" y="9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6486F5-BF89-D59F-4DA9-18C605A5E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4B46B-7511-4463-EDFE-8113F84A5C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1A6AC-FCB9-4F80-BD7E-A280271E2B7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CB2D8-96C6-1BA9-1950-EF88EC859E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A672F-2067-AB12-B5A7-87D4FF2CD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A3D4B-5D9F-4BE7-AE9D-1FFD4AED7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8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837C-91D5-4360-9CB8-3416116DAA9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1243013"/>
            <a:ext cx="23241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13"/>
            <a:ext cx="5486400" cy="39163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0FC2-0CE1-46DF-9ACE-8C35259C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111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6314-ABE9-44C0-A818-4830A893D786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043B-2D51-4022-AFC6-900CA0C7B81B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B425-B29E-4DB7-A9C6-0F8EB7858C52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868-AF21-4C8A-B5FB-EA09629AF220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6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5FCF5-75DE-47F8-84D5-4A8069481D11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F8D8-4473-44B6-99A6-99CA5A273738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412A-8285-4A49-A23C-664CDFE4C26D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4AB8-C0BD-4310-A78F-CE863877476B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0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67BB-A2DB-49DA-83E2-88AA8F77BE30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7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E3F-8F7C-4F70-BD8B-8741CE578121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E25D7-3B43-454E-BD89-FEFF45EFDF96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552F1-9A4D-4633-9020-FAE7868F8F14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7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91D3-CA1B-BF06-5C32-D5B8F65C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04A4C0-41CF-4A41-4800-62BE43049509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4A6DE-C730-53CF-8C9B-B7F0832353C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B9B8E3-8260-6A07-68D3-0AE533F31A4A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1214D6-1CE2-319C-9540-71FA3C23ED6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398E3-26B0-4EFE-A64F-328078627A4B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8A8E9E-A169-8297-A338-39C6DE9B0F0C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D05F3B-32F3-5934-C38A-202A1719A2A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0C9C2-42A7-FEF6-B03E-0547E22DE24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7F2D9A-67E8-02EF-0876-43AE6A0DE714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ဥ</a:t>
            </a:r>
            <a:r>
              <a:rPr lang="my-MM" sz="1050" dirty="0"/>
              <a:t>ီ</a:t>
            </a:r>
            <a:r>
              <a:rPr lang="en-US" sz="1050" dirty="0"/>
              <a:t>း</a:t>
            </a:r>
            <a:r>
              <a:rPr lang="my-MM" sz="1050" dirty="0"/>
              <a:t>မ</a:t>
            </a:r>
            <a:r>
              <a:rPr lang="en-US" sz="1050" dirty="0"/>
              <a:t>ျ</a:t>
            </a:r>
            <a:r>
              <a:rPr lang="en-US" sz="1050" dirty="0" err="1"/>
              <a:t>ိုးဝင်း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၅/ဒပယ(နိုင်)၀၉၃၈၂၇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86643-07A0-B240-D648-F8D16E478060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ဦးဟန်ထွန်း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၈/ပခက(နိုင်)၁၉၇၆၆၆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72AFD-0A80-3EAE-D3B3-9466CB56E3D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ဦးအောင်ရဲကျော်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၉/ခအဇ(နိုင်)၀၃၈၉၁၄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07395-C06D-4754-DF2C-079827E19370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၅/ဝလန(နိုင်)၁၆၃၁၂၄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B97E29-D3C2-14FB-C9EB-0E249B0D1AC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ဦးအောင်မင်းခန့်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၅/စကန(နိုင်)၃၀၈၆၈၀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0355C8-E31C-1834-236F-C3D0B5E34D3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ဦးရှိန်းဝဏ္ဏအောင်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၉/မဟမ(နိုင်)၀၅၇၂၇၂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F53058-000C-12D8-C7C0-80681B3DB64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ဦးရန်နောင်စိုး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၅/ဝလန(နိုင်)၁၈၀၀၁၇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BFF99C-A6CA-4527-6DAA-06045FC9F0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ဦးမောင်မောင်လေး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၉/ခအဇ(နိုင်)၀၁၇၅၉၄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24375-CA60-99CC-0721-4BB4C2D2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3664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B9ABF-822E-4AC7-77BC-04C41626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2831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F6707-18DD-3AB4-A4BE-FF5708089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6623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60247B-2F58-4D38-351C-016A167CD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3270917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7902F5-D8B3-83A2-D080-F36A5CD9C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88" y="571549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32E5B-FDDF-81F3-1047-111AD9130E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5768420"/>
            <a:ext cx="1097280" cy="293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5C7FB0-67F1-BC5C-D106-360D5383D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38" y="8206259"/>
            <a:ext cx="1097280" cy="2939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72B35A-B2C4-04AB-024A-AEE12B0CD3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822530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33AD-C83B-0B24-92F8-77056FF2F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55514-5871-79D2-4C54-1C9397CF03A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B4A7B-BAFE-D527-5994-B53A819568F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- 01674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A29FC-B521-CACA-35E4-1FCC70B31F5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B40A1-C01F-9B53-E6FC-972C54C2C410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2F174-443D-5244-4B48-5CDAB7DF500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F2CF8-D469-C527-CFA0-E5BD64E51AC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7B7805-7165-6896-7A51-98A080425BA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963FC-A2CD-5582-4A94-884F7F0719D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356E6E-59E4-D666-D0FD-553CA38B69DB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ဒေါ်အေးအေးမွန်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၉/ပသက(နိုင်)၀၉၃၉၃၃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9FE4FB-79C6-FCFE-7865-D13916BC82C4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ဒေါ်သန်းသန်းစိုး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၅/ရတန(နိုင်)၂၁၀၁၅၂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B03BFC-3E68-9711-6B0C-11A38FE144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ဒေါ်ဇူးဇူးကို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၉/အမရ(နိုင်)၁၆၉၁၃၁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EADC04-4248-7211-16C2-80F55DED11F9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ဒေါ်ဂျမ်းဘုံ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၅/မရန(နိုင်)၂၂၄၈၃၆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40957F-979E-6668-24BC-7031239E492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ဒေါ်သဲမာဝင်း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၉/အမဇ(နိုင်)၀၇၅၅၉၄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898E1F-5208-5B7C-36CF-A696453E8863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ဦးဇင်ကိုထက်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၉/မဟမ(နိုင်)၀၇၆၄၆၀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5714B2-CF18-9F0A-2A0B-CD551F892DC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ဦးမျိုးတင်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၉/ခမစ(နိုင်)၀၉၄၅၃၉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462EA7-C9B8-3E58-78C6-C86BFD26BE8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ဦးဝေယံထက်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၉/မသန(နိုင်)၁၉၃၈၅၃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97ACE-92E5-E783-4903-60E977350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01792-68F7-28E8-C84F-4E92E4138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84913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FCC8F-1AA2-57C8-BD2A-676FB5225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30543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34F732-3639-592C-489D-EDF7FFF89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305430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492C52-AD5F-C0E3-9343-C801E2405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19" y="5715499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7B98A6-2E68-E429-572E-E598C6BC0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5710661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727C6B-6D85-9A16-01FD-C70D72533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19" y="8206259"/>
            <a:ext cx="1097280" cy="293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2C0CFB-0B44-0F97-D3FC-FF7F0A0453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213660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4FB90-1662-2D17-7CB4-39B6F0EF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E8F32-6955-C81B-CFC9-97789B60825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3E1581-5EB9-8017-4847-EB4D998E6E25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- 01682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0211F-EF1B-D660-04E6-E3B6C83E7ED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BBE57-0238-16B0-45C1-0C187592189F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4959B-483A-6758-BA83-01FE6BB6B4F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695809-888F-2698-0096-4BFC6D940E7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9B76D3-AA92-FC11-916B-4A455580A187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68F36-BB1F-F14C-66C1-9880BC34257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0E4FAD-6A1C-E721-54DF-AD89E6612F0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ဒေါ်ခင်ခင်စန်း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၅/မရန(နိုင်)၂၅၁၄၁၂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D352EE-4A67-A55E-5193-4CBDD804124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ဒေါ်ပန်းအိ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၅/ယမပ(နိုင်)၁၀၆၀၀၁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0A0260-F139-6951-A76B-092307783D5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ဦးဇော်ဟိန်း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၁၂/မဂတ(နိုင်)၀၈၁၈၆၇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F3F996-597D-518D-A4A1-3BCDB2D8444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ဦးဝေဇင်ဖြိုး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၉/အမရ(နိုင်)၁၁၈၄၆၀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2B1403-E9CB-9D94-D80C-08EC3156B00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ဦးဆန်းကို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၉/မခန(နိုင်)၂၈၅၂၆၇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BCAC9-B743-CE2C-0E77-929B921CF854}"/>
              </a:ext>
            </a:extLst>
          </p:cNvPr>
          <p:cNvSpPr txBox="1"/>
          <p:nvPr/>
        </p:nvSpPr>
        <p:spPr>
          <a:xfrm>
            <a:off x="3513908" y="6443942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ဒေါ်မွန်ဇင်မြတ်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၉/အမရ(နိုင်)၁၂၀၇၈၉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E53C03-BC01-5EF4-584B-01C255C1E6AC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ဦးဇော်ဇော်ဦး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၉/မဟမ(နိုင်)၀၀၂၁၄၇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373C79-2323-957B-192A-4FE6CC55B9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ဦးတိုးနိုင်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၁၂/လမန(နိုင်)၁၂၀၁၅၁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BD9A5-60CB-3112-4D51-81D32C6E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95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DDE9F-C88B-F5F0-393E-5028E4DC5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C629C-66DE-F06A-1439-AAD7A85C1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98510-019C-CF6C-A990-00AE12F23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3286380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43CB3-B6C3-C1B6-588E-50D3BEE52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573454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0091-D83F-44D8-208F-B982F63AD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51" y="5734549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C11A31-CC5B-6486-F175-EDF92D593D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95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60FCF2-A1A9-3C25-00BB-8D012B932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01" y="822530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6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9898-8489-2F88-E0DB-2E6699D7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B004D6-225A-46DD-E909-C517F0EF689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0D0AF-F5A5-9D36-1685-76F545B7F392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1AB25-1FBA-AE52-A916-33C44760B70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12C9E-4AC6-5C3F-4E99-4362755539D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16852-2433-D9ED-9FEC-9791ED02AA53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C0FF5F-14A9-882D-4B9A-F043A5396901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4E0884-A4A9-92C3-39D4-2B7F03815924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F462E-FA1F-80C2-275E-E665FD8BBF8C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5BE302-7CF1-19F2-D38D-71F1950FF63C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ဦးချမ်းထွေး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၅/ဘတလ(နိုင်)၀၆၄၀၈၅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020D0-9670-86C6-FF7E-AEC3D1205C5A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ဦးဇော်လွင်စိုး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၉/တကတ(နိုင်)၀၀၂၀၄၁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10B761-35B6-713B-195D-7BCF1FD6EAF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ဒေါ်ဖြိုးဖြိုး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၁/ဗမန(နိုင်)၀၅၅၄၈၆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809AAF-504E-E7D8-E20F-415F13C5F3A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ဦးအာကာအောင်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၅/မမတ(နိုင်)၁၀၀၈၆၆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2449A-57D9-C6FC-83BE-8BD59BFEE6E0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ဦးမျိုးမင်းလတ်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၉/ခမစ(နိုင်)၀၈၀၅၁၆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EE08D8-4BE0-E3DC-B8D7-4CADE917765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ဦးစိုးသင်း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၉/မရတ(နိုင်)၀၆၉၁၃၉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C0A8E7-B5FA-6746-B01F-93D5986DE2CD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ဦးဌေးဝင်း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၉/မနတ(နိုင်)၀၃၉၃၉၃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9F470-185A-5DF4-BE22-EEEB0B46CCA8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ဒေါ်ဌေးဌေးရီ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၅/ကဘလ(နိုင်)၁၈၄၁၁၃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D1207-4CD2-349D-9136-F19867138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45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176B48-1B5D-B711-E642-D818D038F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805944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6417-9AD4-D035-D0B7-546138AAD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45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10C5E-C41E-8172-B2E3-A2F965D84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3285323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408B1F-499D-2D5E-2F60-8C95513AF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1" y="571549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8FC59C-A528-3A92-E847-0E43C27FD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571066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9FEC9F-819E-6117-7E22-8AB2CA039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FD76F6-6D40-D875-AFD2-754B45DB9A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1962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5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9B79-F3FB-DD2C-B39E-227411EAE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A53C0-F333-6DA1-0B10-E35FC238E60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9699E-B7A5-2DF0-A607-708B4CB2352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- 01698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5C752-C0FA-6EE0-33FA-C4D35A0E48C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</a:t>
            </a:r>
            <a:r>
              <a:rPr lang="en-US" sz="1050"/>
              <a:t>- 01700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4AB122-65C5-961D-B35F-7523D375F1C0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29E2A1-B23C-5337-AD5D-2B38CB7C1329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ဦးဝဏ္ဏ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၁၂/လမန(နိုင်)၁၃၈၄၇၄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FC6ADD-19EB-19FB-25F4-76DF025D115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ဦးဇော်ဝင်းထွဠ်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၉/မလန(နိုင်)၁၇၆၈၉၈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57C07-8D65-FC3E-07AB-227680512BF1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FB7393-0EF6-1DCC-169D-570FB951C7D8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C7D332-E2BC-2A33-0C23-200724FF26F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749CB2-C3D6-C388-FD9B-1D14EAF09FD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5C0BA3-22BB-41CA-4349-95F67BCCA0FF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ဦးကျော်ဖြိုး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၉/မခန(နိုင်)၂၆၃၄၂၁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E090E7-3B75-AE90-323A-BA96CBF1EF57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ဦးရာပြည့်အောင်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၉/အမရ(နိုင်)၁၈၂၆၅၀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92BF0-F865-7FD7-FCDE-FDF8A006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3318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3FF74-67F7-3C6F-2B2F-0EE9D9C6F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34223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E6B50-9ACB-2A3A-B933-A22F7CBD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27C1A-917E-EB48-CD6E-FC7E66066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96723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A8AACC-01AF-831A-6FF3-5080B0BB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427672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1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0E19B-A9B9-F2C2-BD2E-D344549B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601D5A-1394-C1E9-8BA7-A8E4A5505291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E02A-88DD-9509-16B3-7775F43D1EA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35E40-EF5F-7C31-69C1-08F72DCCD43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26B26-1FD9-2434-2444-9456762E9E1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EEAC86-8E09-5B55-F247-7E1B7B2CF92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CAC65-5FC2-E677-E5B6-AE8E5986568B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D76133-9A2D-84EB-7132-45AC2FDC8572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DDBA-470A-D15C-4143-C8F22ABD436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13F213-331B-A6A1-8B97-10D66007AAD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ဦးချက်ဖောင်း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၉/မလတ(နိုင်)၁၀၃၄၉၃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70316-14B9-41A1-2D43-88C461B51EE1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ဦးရဲထွန်း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၉/ခအဇ(နိုင်)၀၀၆၄၁၀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2C6284-7A43-FC47-088F-C05D8942681B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ဦးသိန်းသန်းဝင်း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၈/နမန(နိုင်)၂၀၉၂၈၃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868811-44D8-4F0A-9854-9A3071B1082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ဦးသန်းရွှေ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၉/မရတ(နိုင်)၀၁၅၅၈၈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24062-FA0E-CA2D-1600-6AD6F85B32D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ဦးကျော်သူအောင်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၉/ခမစ(နိုင်)၀၅၅၂၇၀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987EDD-228B-BB31-D6DE-1C68E6B285E5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ဦးဟန်မင်းဝင်း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၁၄/လမန(နိုင်)၀၈၄၃၇၅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94572-BC47-D982-A7DB-E9F7B13FF274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ဦးကျော်နိုင်ထွန်း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၉/အမဇ(နိုင်)၀၂၀၉၅၂</a:t>
            </a:r>
            <a:r>
              <a:rPr lang="en-US" sz="1050" dirty="0"/>
              <a:t>ှ</a:t>
            </a:r>
            <a:r>
              <a:rPr lang="my-MM" sz="1050" dirty="0"/>
              <a:t>ှ</a:t>
            </a:r>
            <a:r>
              <a:rPr lang="en-US" sz="1050" dirty="0"/>
              <a:t>S</a:t>
            </a:r>
            <a:r>
              <a:rPr lang="my-MM" sz="1050" dirty="0"/>
              <a:t>ှ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E0CEA-50F4-9C83-4B76-85B9D04B9E4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ဦးရဲဝံမာန်တင်ဝင်း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၉/ခအဇ(နိုင်)၀၆၁၉၉၇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F2D92-9EC5-B202-96ED-DFF2E23B8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11606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13C9A-D2E7-C39B-706F-1BF6AE356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45570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DBD2C-1DE9-77DF-9567-D6CDD0A53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B19CCA-6D80-27A5-4C60-279A2D914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51" y="3270917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E3897-EF49-693A-9064-D21D946EC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1DA6E-13CA-B2F6-7073-D477B68ED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51" y="5761742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1C401-688C-99C5-0756-502E3E7CA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C22EF0-B659-3CB9-36E1-E916E6ADA2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51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E7A7-CEBA-12A7-E358-66953FE2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4C2DFB-D1BB-45A6-2781-50836011C91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AD455-8C9A-9F33-8033-89FD50A1255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CF08D-ED86-9B6E-EBFF-D324173BD8D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2800D-DE19-10A5-C241-D5F8042A36E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A613A9-A246-6552-2111-25FE0016FF5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20B071-F353-3C84-EF4E-A2D0D46EE248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BF5D-E3BD-4B25-DDE7-B8B25629708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C2416-1E73-AE1B-FEA2-0F31A6195366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71065A-332F-F556-E506-4990D6AEF54D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ဒေါ်ငုဝါ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၅/စကန(နိုင်)၂၅၂၃၀၁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2702A0-AE51-5528-D4B0-F84ACDCA585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ဦးခင်မောင်လွင်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၅/ကလတ(နိုင်)၀၄၈၀၅၆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A305DA-F67F-B497-1F67-416CE35F96C5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ဦးသိန်းဇော်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၈/အလန(နိုင်)၁၅၉၈၂၈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0C0816-AE40-AA7A-BCC3-54392DE54127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ဦးမျိုးထွန်း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၁၃/ကမန(နိုင်)၀၇၃၆၆၅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441BF-932E-3E6E-F95B-8D425A1FCDA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ဦးထက်အောင်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၈/ရစက(နိုင်)၁၉၂၇၂၈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3F5CD8-0174-06EA-BE54-0CC7E215F1D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ဒေါ်ဝင်းသူဇာ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၉/မခန(နိုင်)၃၄၂၀၅၈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49538C-AE2B-C129-F0D5-72167D42DF6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ဦးခင်မောင်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၁၂/ဒဂတ(နိုင်)၁၃၅၂၁၇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EAFA7-8764-E9B7-7444-69E20057B059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ဦးသန်းဝင်း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၅/စကန(နိုင်)၂၅၃၃၆၈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94C6D-53F6-D56D-08E5-DFDF364E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8" y="843106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1D07-F6D2-BFB5-E5D4-BE3CF61FD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34" y="802562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E165F-62D7-EEC6-8CE8-B0B9C6252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29F28-BBC3-4C07-BA61-5A492812B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86380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D1DDF-B536-740E-FFEB-A6E906B85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8" y="574269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B345AE-777F-BB30-4067-BC936E720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571066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414AA8-E600-08CD-0733-0ACF687AA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8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FC61C3-27F6-5899-2928-E8C2662EBF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84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2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260E-D9CA-BEF1-86BF-5606D7B7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1F180-61B1-5A56-D60B-D630D6A14B4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F30C1-11EA-F23E-DD54-8201C54E30B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F62E6-1A0F-C1BC-3A74-4F778EFDBB6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3884B-08AE-9AD2-8853-2E11CE2CE2C7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85DC8-ACF6-9E0D-1FE3-9C583BE7C5B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FE40C-AC5D-7B04-8F27-9E61C64B638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4A102-0D41-54D3-8C57-FB8A442F8F1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7F8797-6FBC-393A-CE42-A8C6FA29A2A9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E3EDD8-40AD-1268-C979-DFA15748F61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ဒေါ်အေးကျင်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၁၃/မကန(နိုင်)၀၉၃၄၀၁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3A4A92-6D30-0471-9994-1EAE2C0B1539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ဦးဘကြည်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၈/ရနခ(နိုင်)၁၁၁၄၄၄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E3989D-8377-746C-1D94-A4EB72EF6B57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ဒေါ်ဖြူမာသင်း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၅/ခဥန(နိုင်)၁၃၈၇၆၇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EFDC8A-11FC-1335-99EE-0F4F74C9B536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ဦးကျော်ဝင်း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၁/မညန(နိုင်)၀၇၇၅၇၇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5CCD7A-B570-D4E2-0D56-8A2AAD867EC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ဦးရဲမင်း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၉/ရမသ(နိုင်)၁၂၈၃၁၃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54233-C525-9998-D067-C680557A698E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ဦးဇွဲကိုကို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၉/ပဥလ(နိုင်)၀၄၂၉၆၀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506AC8-96B7-3825-2C96-1E85A687F5A1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ဦးစိုင်းမျိုးအောင်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၉/မကန(နိုင်)၁၆၆၆၆၃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C7B1F9-D2AF-8ACE-B5EF-CF9DC58BD2C6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ဒေါ်ဌေးဌေးဝင်း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၉/မခန(နိုင်)၂၈၆၃၁၁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31504-AD96-F6E1-EC54-9D42DEA0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97E65-AFD1-84C0-E88A-742A61231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824056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135F0-FD4B-2C1E-1533-4C12E5AF3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330543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FF869-412A-0243-AB5E-CAA667823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3294206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95D2AC-3CC1-AB79-F46E-517251A47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E03129-7125-08E0-23E7-F09E305AF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5761742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B2E731-9E28-6E24-999C-05DE2739F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B9C235-D891-9A32-644F-48AF7119AF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0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9805-DA06-6E17-E68D-576B285A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3D947-AA54-0001-3C48-57F9F5BC1296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5045C-9C23-7318-85C2-62A9F1717CB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9C6DC-D81A-98F5-6BEA-D2B3EEEE692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131E5-61DE-71F0-2C15-518A91A8732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5694DF-D0F3-2048-4F65-CF45B8E03E49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B2F16B-4DE0-CD2F-B114-81BA38125B6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9BE3FC-3DC3-F18F-6502-EE204DF2FE13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3B74DC-9514-C8C2-BD90-48148F985F5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B8B2C-C1B6-6BA6-2639-9F4147A8613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ဦးအောင်ဇင်မင်း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၉/ခမစ(နိုင်)၀၆၆၂၄၀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88AC2B-76A9-B54D-1E8D-D146013039F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ဒေါ်အေးမြင့်ခိုင်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၈/ပခက(နိုင်)၃၁၅၅၅၈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55F541-60A6-7D85-14D7-EE571BE2392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ဒေါ်သဇင်မောင်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၉/ပကခ(နိုင်)၀၈၉၅၅၄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656843-351C-5AD3-BA5C-2937AB9DE69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၉/မရမ(နိုင်)၀၁၈၄၅၇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02DFFD-1FEC-C33D-1FB1-B6C117BEB3F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ဒေါ်မို့မို့ခိုင်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၉/ပသက(နိုင်)၀၉၈၇၁၅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B19AB-4F06-824A-B005-789543298B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ဦးသုမောင်ဝင်း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၅/စကန(နိုင်)၂၅၂၂၄၂</a:t>
            </a:r>
            <a:r>
              <a:rPr lang="en-US" sz="1050" dirty="0"/>
              <a:t>	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CE1400-A97A-80BB-EBBC-2E7D7FAE0970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ဒေါ်ဝင်းမော်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၉/ပဥလ(နိုင်)၁၁၆၉၃၇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9D9CE-8860-5A0D-4677-58C326BBFE5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၉/မလန(နိုင်)၀၉၂၃၅၃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DC0F6-3E3E-FCF0-6E9B-CFEB2E23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43106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4FF5C-F0A0-70ED-9018-08764CCA0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95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271D0-C885-A4EA-816E-DAE4C326F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B4A8A-29E0-62B7-28ED-F1CABB30B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3290004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C7F8EC-E631-AC46-E6D0-418890472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51" y="571549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08EA7-4793-8EB4-8E65-7E6E17CAA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95" y="5717595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C9A269-F42F-7044-96AF-F14398123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56" y="8194610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C63881-A099-0C3F-6D3C-6324B2E7D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8186960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8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AFAD-1777-DE30-F76A-7FA7D332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83401-F6B0-CA6A-E59C-40C550119583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E2F04-68CD-B4CF-BAFA-C86A10E0DEB7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77F20-F7BD-6C8E-63C9-FE2B079F479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44742-931D-6DC3-D797-4868A0CD788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CB9F56-5D05-5B0C-7CFE-620D5BA94522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D999F8-A55D-7F5F-8FD5-351A29031C8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01E27-BE57-C263-58CE-43AC77C7204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69D21-B67A-7B09-FE79-11BD0C7EA8A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61E524-9398-4A9A-0E47-042D3AB9F68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ဒေါ်ပပဝင်း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၉/မဟမ(နိုင်)၀၈၁၀၄၄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491BD-5EE8-257E-143D-EAC2FC500EA7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ဒေါ်ကြည်ဖြူမိုး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၉/ခမစ(နိုင်)၁၀၀၄၆၆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682D9E-DCA7-CEED-CFF1-B68FC85FBA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ဦးဇော်လတ်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၉/ကဆန(နိုင်)၂၁၃၉၇၀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223149-7F9E-B806-214D-B36F7E9DCB45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ဒေါ်ဖြိုးနန္ဒာထက်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၉/မဟမ(နိုင်)၀၇၄၇၄၉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984539-0759-EEA1-2428-7F13A9008EB8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ဦးဟိန်းစိုးအောင်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၉/ငဇန(နိုင်)၁၂၈၉၉၁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C1740B-92DA-A579-0EDE-D65D31EFBE4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ဦးဗိုလ်မင်းနိုင်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၉/ခမစ(နိုင်)၀၃၅၄၈၃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9BF58A-32B7-EF2A-C5BB-3F66DFE1D976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ဒေါ်နန်းနှင်းဝေဦး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၁၃/လလန(နိုင်)၀၇၃၃၇၂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A2CC49-6B42-B59E-EFDF-AD7C6D671253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ဒေါ်တင်မာဌေး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၅/မမတ(နိုင်)၀၄၉၄၀၈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76776-39FC-51E5-AC77-39E8AC6EE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32156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8D854-A0D6-621D-B469-799C76FCA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CD024-AB12-89A9-B19B-16772B46D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27A81-2FDF-6A42-4886-180A8B6D0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70917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4ECD88-F7A6-5F73-6EB5-8794AFB22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02514E-E474-D963-5CC8-F80D4C38CC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572971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EDBB2-D23F-6D80-4A6A-C5C6520A0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19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038050-F04A-C01E-C111-3F78477EE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11" y="822530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1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781E0-29FF-42F1-7DEC-25F3DF2F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D38F7-46D9-A825-FA76-B042FA3CEB1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A03A2-93D2-DF65-4949-E08ED87F078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1B88C-75D2-3910-3D60-C7FF06F52A0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0B5CAF-C5AB-3B80-5259-7776D1CE86E2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E9B452-5838-CA63-D6A5-0EB6ECB3975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48E1E5-9F18-07D2-2C8B-BCA9836E7D43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6AF670-4703-8458-5852-F03ADF03C76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63F6C-DABE-0C69-3108-44FE99BA4C95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24B4C1-2B52-F8C1-6657-2A5B35AFD3D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ဒေါ်မို့မို့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၈/ပမန(နိုင်)၁၂၁၆၅၄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096ADA-257A-24FC-D160-B16250A6283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ဒေါ်မေသွယ်စိုး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၉/ခမစ(နိုင်)၀၆၆၉၆၇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C36F0-C104-7BCB-92F3-289E6FB8824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ဦးသန်းထိုက်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၁၂/ဒဂမ(နိုင်)၀၆၀၁၉၂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70EF5-31D2-AC33-8224-1BD267C6771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ဒေါ်အိအိမွန်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၉/မခန(နိုင်)၂၇၉၄၇၃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D5273-372D-AA74-5D33-FCBF94749E7A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ဦးသန့်စင်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၇/ကဝန(နိုင်)၀၉၅၀၄၃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B0151-F276-F02B-2A32-13F45461DC3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ဦးအဂျိုက်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၇/ကတခ(ပြု)၀၂၃၆၃၂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7A7F2-9705-777A-2E9A-9251E997C0BA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ဦးမင်းနိုင်ထူး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၅/လဝန(နိုင်)၁၄၅၅၇၁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40D588-C439-AFAC-DADA-070F3C5389DD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ဦးစိုင်းအောင်ခမ်းဦး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၁၃/ကမန(နိုင်)၁၃၉၃၄၆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1C4A0-6E0B-DC04-D015-DEECA044D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CBDA9-D1A7-8D26-6A7B-E112894F2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42456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012C8-88CA-9D99-01EC-9394E6081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5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B5161-9CC5-535D-6D8D-271A281CA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3309054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34F27-00B2-C3C9-6D07-427D1BEDD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56" y="573454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C3A4B0-B96B-EBAA-45F6-E3408086A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22" y="5748304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6498D6-4DA5-A0B4-47D9-BA2F728342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163561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7B9DC5-DF74-C54B-7A05-A2B731850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69" y="820625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506B-CF43-AA7E-C1AE-098FA98E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B1EFB-464D-620D-2244-EE4A1144382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65D65-A619-5AFF-0DD5-46FDF37AC669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- 01658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885C2-4990-B746-668F-E2D956B4F351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576F1-2F5D-4187-D108-8D77114FE55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81C853-9729-F19D-A399-1FD5A71379FC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00EAF-E921-AFB5-B6D2-EC4CD895549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4208B2-9CF7-3DFA-8B48-8C1040146B6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722E8-ACCF-B816-9CC4-C767AF5DE410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DF002F-0E3D-382E-F469-6810AB86A002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ဦးချစ်သူထွန်း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၉/ပသက(နိုင်)၁၃၀၄၀၉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778F24-8C25-7F76-3180-D55E7450EB75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ဦးမျိုးမင်းဇော်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၅/ယမပ(နိုင်)၁၁၄၆၆၀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CA7BAB-FC87-2E4F-5328-8C37179C238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ဦးသော်ဇင်အောင်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၉/အမရ(နိုင်)၁၀၉၃၄၈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D7F6C6-DC4E-2B94-CB5D-F67BDA57848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ဒေါ်ခိုင်သဇင်မိုး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၉/အမရ(နိုင်)၁၄၇၂၃၉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4BD856-528A-B271-8EC5-BD30794F603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ဦးသန့်ဇင်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၅/ပယမ(နိုင်)၀၇၀၈၄၄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8B4550-7569-496E-8B05-8D85C30A56BD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ဦးကျော်မျိုး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၁၂/ဥကတ(နိုင်)၁၅၈၄၇၅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6E258-6283-3C2B-AA34-3199265C4B1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ဒေါ်အိဖြူခိုင်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၅/စကန(နိုင်)၂၆၇၀၈၁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F17363-223F-532A-5806-9FA56CF3A2AE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ဒေါ်ရီရီအေး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၉/မခန(နိုင်)၃၀၁၅၇၆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9D1D3-5AA6-C81D-D310-2BA634297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87A1E-9E2E-BEEA-01CB-815FC140A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843106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9143-DE7F-561D-B28C-B3171A085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06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B7001-099A-3B7E-48A8-FE6C5F38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3266239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9E949-F48D-7FCC-B00B-76D46FD2C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5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BFBA8F-484F-180A-8AD3-4D844FD4F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572971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1759F5-3E72-206C-A6F4-60EBC7B82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BFDBB4-6178-B695-0DBA-02322F5465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0625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7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4707-C08C-F106-AE82-000941BC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80ACC-3559-5D19-F795-06E3F1B84DD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CF8EA-2440-9B51-853B-0003F4C98894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- 01666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87C34-DAB4-567D-129D-2A3B1DC03FA4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5D00C-2103-8F4E-3C3B-3951456D5B6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A10F1-644E-D1E8-60E7-F13D67579B27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F0A1D5-BE06-5C12-A58E-0A0420D3D81E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C4E6A-9465-8F81-5898-F8BB2580708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64B-A752-CAEE-93E3-71487EE98B5A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2E9196-FC66-D17F-F4EC-5EF6E0AC4907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ဒေါ်ရှမ်း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၅/မရန(နိုင်)၀၈၀၁၃၀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15CCD0-E71D-167A-11AE-06285F24F356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ဦးမင်းကိုကို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၅/စကန(နိုင်)၂၄၃၅၃၃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20187E-0F7C-FF10-E4F5-F9724E6B7F0C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ဦးကျော်နိုင်ဝင်း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၇/မညန(နိုင်)၀၅၅၉၀၃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82848B-5139-138F-CB0D-4F0D21C49AC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ဦးမြင့်စိုး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၁၂/သကတ(နိုင်)၀၁၃၇၁၃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E252CC-5F89-8B2E-9C69-E572611E3D8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ဦးအောင်ဆန်းလင်း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၉/မဟမ(နိုင်)၀၇၂၅၄၈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6809DA-39AB-EA68-5BFD-9D151B63B6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ဦးစိုးသန်း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၅/ယမပ(နိုင်)၀၆၄၇၆၇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6B98A9-10F7-431E-EE36-0C41EF1F53D2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ဒေါ်ခိုင်သဇင်တိုး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၉/အမရ(နိုင်)၁၄၇၂၃၈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3D1625-8A0C-2F5D-EFDE-E4DFF30F3E74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ဦးလှတင်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၉/ခမစ(နိုင်)၀၉၄၅၃၄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01DD4-C144-C01B-C8C6-BCB5E03F9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7474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2D060-F06F-F6E0-3435-9FE485DA7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09277-34BA-6378-3623-677731AE6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4EC72-D021-43EA-6E27-6E3C01ECF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3290004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0B520-E592-9D28-160A-50EFEE02E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4269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B26B8E-01CD-2ECF-C677-F9FC5CDC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572971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209C22-56F3-5870-AAB7-0DFCD7147C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22560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6AA911-7E3F-C401-F098-771ACCE50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817602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9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1181</TotalTime>
  <Words>5587</Words>
  <Application>Microsoft Office PowerPoint</Application>
  <PresentationFormat>A4 Paper (210x297 mm)</PresentationFormat>
  <Paragraphs>412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Hlaing Phyo</dc:creator>
  <cp:lastModifiedBy>thanwannahtun</cp:lastModifiedBy>
  <cp:revision>64</cp:revision>
  <cp:lastPrinted>2025-11-15T17:25:05Z</cp:lastPrinted>
  <dcterms:created xsi:type="dcterms:W3CDTF">2025-11-09T17:33:51Z</dcterms:created>
  <dcterms:modified xsi:type="dcterms:W3CDTF">2025-11-19T11:08:45Z</dcterms:modified>
</cp:coreProperties>
</file>